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53" r:id="rId2"/>
    <p:sldId id="420" r:id="rId3"/>
    <p:sldId id="410" r:id="rId4"/>
    <p:sldId id="411" r:id="rId5"/>
    <p:sldId id="413" r:id="rId6"/>
    <p:sldId id="414" r:id="rId7"/>
    <p:sldId id="418" r:id="rId8"/>
    <p:sldId id="419" r:id="rId9"/>
    <p:sldId id="314" r:id="rId1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0000FF"/>
    <a:srgbClr val="1414C8"/>
    <a:srgbClr val="FAFAFA"/>
    <a:srgbClr val="000096"/>
    <a:srgbClr val="1010E0"/>
    <a:srgbClr val="260C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4660"/>
  </p:normalViewPr>
  <p:slideViewPr>
    <p:cSldViewPr>
      <p:cViewPr>
        <p:scale>
          <a:sx n="115" d="100"/>
          <a:sy n="115" d="100"/>
        </p:scale>
        <p:origin x="-186" y="-3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988" y="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619EE6-F33F-49B4-A345-E2DD0A486C31}" type="datetimeFigureOut">
              <a:rPr lang="ko-KR" altLang="en-US" smtClean="0"/>
              <a:pPr/>
              <a:t>2022-07-14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697AD1-61E5-4A02-9665-3795B143EF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60727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875ECF-767A-4E69-B68B-23013E6E5ABD}" type="datetimeFigureOut">
              <a:rPr lang="ko-KR" altLang="en-US" smtClean="0"/>
              <a:pPr/>
              <a:t>2022-07-14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745611-E00C-4AF5-9B04-97518FCAD3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4282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1424" y="3337766"/>
            <a:ext cx="10369152" cy="1724775"/>
          </a:xfrm>
        </p:spPr>
        <p:txBody>
          <a:bodyPr/>
          <a:lstStyle>
            <a:lvl1pPr algn="l"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911424" y="5373216"/>
            <a:ext cx="10369152" cy="1008112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1"/>
          </p:nvPr>
        </p:nvSpPr>
        <p:spPr>
          <a:xfrm>
            <a:off x="-1296822" y="6525347"/>
            <a:ext cx="2940811" cy="365125"/>
          </a:xfrm>
        </p:spPr>
        <p:txBody>
          <a:bodyPr/>
          <a:lstStyle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86A7A50-3C43-4D34-9523-0A88660FE37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911424" y="3212976"/>
            <a:ext cx="10369152" cy="0"/>
          </a:xfrm>
          <a:prstGeom prst="line">
            <a:avLst/>
          </a:prstGeom>
          <a:ln w="2222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397668"/>
            <a:ext cx="10972800" cy="562074"/>
          </a:xfrm>
        </p:spPr>
        <p:txBody>
          <a:bodyPr>
            <a:normAutofit/>
          </a:bodyPr>
          <a:lstStyle>
            <a:lvl1pPr algn="l">
              <a:defRPr sz="2900">
                <a:solidFill>
                  <a:srgbClr val="0070C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09600" y="1635825"/>
            <a:ext cx="10972800" cy="4752527"/>
          </a:xfrm>
        </p:spPr>
        <p:txBody>
          <a:bodyPr>
            <a:normAutofit/>
          </a:bodyPr>
          <a:lstStyle>
            <a:lvl1pPr>
              <a:defRPr sz="2400">
                <a:latin typeface="나눔스퀘어 Bold" panose="020B0600000101010101" pitchFamily="50" charset="-127"/>
                <a:ea typeface="나눔스퀘어 Bold" panose="020B0600000101010101" pitchFamily="50" charset="-127"/>
              </a:defRPr>
            </a:lvl1pPr>
            <a:lvl2pPr>
              <a:defRPr sz="2000">
                <a:latin typeface="나눔스퀘어 Bold" panose="020B0600000101010101" pitchFamily="50" charset="-127"/>
                <a:ea typeface="나눔스퀘어 Bold" panose="020B0600000101010101" pitchFamily="50" charset="-127"/>
              </a:defRPr>
            </a:lvl2pPr>
            <a:lvl3pPr>
              <a:defRPr sz="1800">
                <a:latin typeface="나눔스퀘어 Bold" panose="020B0600000101010101" pitchFamily="50" charset="-127"/>
                <a:ea typeface="나눔스퀘어 Bold" panose="020B0600000101010101" pitchFamily="50" charset="-127"/>
              </a:defRPr>
            </a:lvl3pPr>
            <a:lvl4pPr>
              <a:defRPr sz="1600">
                <a:latin typeface="나눔스퀘어 Bold" panose="020B0600000101010101" pitchFamily="50" charset="-127"/>
                <a:ea typeface="나눔스퀘어 Bold" panose="020B0600000101010101" pitchFamily="50" charset="-127"/>
              </a:defRPr>
            </a:lvl4pPr>
            <a:lvl5pPr>
              <a:defRPr sz="1600">
                <a:latin typeface="나눔스퀘어 Bold" panose="020B0600000101010101" pitchFamily="50" charset="-127"/>
                <a:ea typeface="나눔스퀘어 Bold" panose="020B0600000101010101" pitchFamily="50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cxnSp>
        <p:nvCxnSpPr>
          <p:cNvPr id="4" name="직선 연결선 3"/>
          <p:cNvCxnSpPr/>
          <p:nvPr userDrawn="1"/>
        </p:nvCxnSpPr>
        <p:spPr>
          <a:xfrm>
            <a:off x="492000" y="1124744"/>
            <a:ext cx="11208000" cy="0"/>
          </a:xfrm>
          <a:prstGeom prst="line">
            <a:avLst/>
          </a:prstGeom>
          <a:ln w="2222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바닥글 개체 틀 2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86A7A50-3C43-4D34-9523-0A88660FE37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836725"/>
            <a:ext cx="10363200" cy="1470025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86A7A50-3C43-4D34-9523-0A88660FE37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911424" y="1947838"/>
            <a:ext cx="10369152" cy="0"/>
          </a:xfrm>
          <a:prstGeom prst="line">
            <a:avLst/>
          </a:prstGeom>
          <a:ln w="2222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내용 개체 틀 2"/>
          <p:cNvSpPr>
            <a:spLocks noGrp="1"/>
          </p:cNvSpPr>
          <p:nvPr>
            <p:ph idx="1"/>
          </p:nvPr>
        </p:nvSpPr>
        <p:spPr>
          <a:xfrm>
            <a:off x="609600" y="2423331"/>
            <a:ext cx="10972800" cy="3813993"/>
          </a:xfrm>
        </p:spPr>
        <p:txBody>
          <a:bodyPr>
            <a:normAutofit/>
          </a:bodyPr>
          <a:lstStyle>
            <a:lvl1pPr>
              <a:defRPr sz="2400">
                <a:solidFill>
                  <a:srgbClr val="00206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  <a:lvl2pPr>
              <a:defRPr sz="2000">
                <a:solidFill>
                  <a:srgbClr val="00206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2pPr>
            <a:lvl3pPr>
              <a:defRPr sz="1800">
                <a:solidFill>
                  <a:srgbClr val="00206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3pPr>
            <a:lvl4pPr>
              <a:defRPr sz="1600">
                <a:solidFill>
                  <a:srgbClr val="00206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4pPr>
            <a:lvl5pPr>
              <a:defRPr sz="1600">
                <a:solidFill>
                  <a:srgbClr val="00206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31183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836725"/>
            <a:ext cx="10363200" cy="1470025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00206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86A7A50-3C43-4D34-9523-0A88660FE37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911424" y="1947838"/>
            <a:ext cx="10369152" cy="0"/>
          </a:xfrm>
          <a:prstGeom prst="line">
            <a:avLst/>
          </a:prstGeom>
          <a:ln w="2222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내용 개체 틀 2"/>
          <p:cNvSpPr>
            <a:spLocks noGrp="1"/>
          </p:cNvSpPr>
          <p:nvPr>
            <p:ph idx="1"/>
          </p:nvPr>
        </p:nvSpPr>
        <p:spPr>
          <a:xfrm>
            <a:off x="609600" y="2423331"/>
            <a:ext cx="10972800" cy="381399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4226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1424" y="2348880"/>
            <a:ext cx="10369152" cy="794728"/>
          </a:xfrm>
        </p:spPr>
        <p:txBody>
          <a:bodyPr/>
          <a:lstStyle>
            <a:lvl1pPr algn="ctr"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86A7A50-3C43-4D34-9523-0A88660FE37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911424" y="3212976"/>
            <a:ext cx="10369152" cy="0"/>
          </a:xfrm>
          <a:prstGeom prst="line">
            <a:avLst/>
          </a:prstGeom>
          <a:ln w="2222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103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1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A7A50-3C43-4D34-9523-0A88660FE37B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7" name="직선 연결선 6"/>
          <p:cNvCxnSpPr/>
          <p:nvPr userDrawn="1"/>
        </p:nvCxnSpPr>
        <p:spPr>
          <a:xfrm>
            <a:off x="949524" y="5085184"/>
            <a:ext cx="10369152" cy="0"/>
          </a:xfrm>
          <a:prstGeom prst="line">
            <a:avLst/>
          </a:prstGeom>
          <a:ln w="2222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09600" y="6356363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A7A50-3C43-4D34-9523-0A88660FE37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7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7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609600" y="6356363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A7A50-3C43-4D34-9523-0A88660FE37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609600" y="6356363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A7A50-3C43-4D34-9523-0A88660FE37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609600" y="6356363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A7A50-3C43-4D34-9523-0A88660FE37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6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09600" y="6356363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A7A50-3C43-4D34-9523-0A88660FE37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09600" y="6356363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A7A50-3C43-4D34-9523-0A88660FE37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09600" y="6356363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A7A50-3C43-4D34-9523-0A88660FE37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39200" y="274651"/>
            <a:ext cx="27432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274651"/>
            <a:ext cx="80264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09600" y="6356363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A7A50-3C43-4D34-9523-0A88660FE37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각 삼각형 7"/>
          <p:cNvSpPr/>
          <p:nvPr userDrawn="1"/>
        </p:nvSpPr>
        <p:spPr>
          <a:xfrm>
            <a:off x="1853" y="6309320"/>
            <a:ext cx="549531" cy="551684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800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927648" y="6539322"/>
            <a:ext cx="63367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-1248816" y="652534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86A7A50-3C43-4D34-9523-0A88660FE37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2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defTabSz="914377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나눔스퀘어 ExtraBold" pitchFamily="50" charset="-127"/>
          <a:ea typeface="나눔스퀘어 ExtraBold" pitchFamily="50" charset="-127"/>
          <a:cs typeface="+mj-cs"/>
        </a:defRPr>
      </a:lvl1pPr>
    </p:titleStyle>
    <p:bodyStyle>
      <a:lvl1pPr marL="342891" indent="-342891" algn="l" defTabSz="914377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나눔스퀘어 Bold" panose="020B0600000101010101" pitchFamily="50" charset="-127"/>
          <a:ea typeface="나눔스퀘어 Bold" panose="020B0600000101010101" pitchFamily="50" charset="-127"/>
          <a:cs typeface="+mn-cs"/>
        </a:defRPr>
      </a:lvl1pPr>
      <a:lvl2pPr marL="742932" indent="-285744" algn="l" defTabSz="914377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나눔스퀘어 Bold" panose="020B0600000101010101" pitchFamily="50" charset="-127"/>
          <a:ea typeface="나눔스퀘어 Bold" panose="020B0600000101010101" pitchFamily="50" charset="-127"/>
          <a:cs typeface="+mn-cs"/>
        </a:defRPr>
      </a:lvl2pPr>
      <a:lvl3pPr marL="1142971" indent="-228594" algn="l" defTabSz="914377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나눔스퀘어 Bold" panose="020B0600000101010101" pitchFamily="50" charset="-127"/>
          <a:ea typeface="나눔스퀘어 Bold" panose="020B0600000101010101" pitchFamily="50" charset="-127"/>
          <a:cs typeface="+mn-cs"/>
        </a:defRPr>
      </a:lvl3pPr>
      <a:lvl4pPr marL="1600160" indent="-228594" algn="l" defTabSz="914377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나눔스퀘어 Bold" panose="020B0600000101010101" pitchFamily="50" charset="-127"/>
          <a:ea typeface="나눔스퀘어 Bold" panose="020B0600000101010101" pitchFamily="50" charset="-127"/>
          <a:cs typeface="+mn-cs"/>
        </a:defRPr>
      </a:lvl4pPr>
      <a:lvl5pPr marL="2057349" indent="-228594" algn="l" defTabSz="914377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나눔스퀘어 Bold" panose="020B0600000101010101" pitchFamily="50" charset="-127"/>
          <a:ea typeface="나눔스퀘어 Bold" panose="020B0600000101010101" pitchFamily="50" charset="-127"/>
          <a:cs typeface="+mn-cs"/>
        </a:defRPr>
      </a:lvl5pPr>
      <a:lvl6pPr marL="2514537" indent="-228594" algn="l" defTabSz="914377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4155B810-68E0-4F83-8FF4-E5A71BEADB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ko-KR" altLang="en-US" dirty="0" err="1" smtClean="0"/>
              <a:t>알바트로스</a:t>
            </a:r>
            <a:r>
              <a:rPr lang="ko-KR" altLang="en-US" dirty="0" smtClean="0"/>
              <a:t> 접속 매뉴얼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3A079F42-8594-4924-8994-5851A08DAE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6A7A50-3C43-4D34-9523-0A88660FE37B}" type="slidenum">
              <a:rPr lang="ko-KR" altLang="en-US" smtClean="0"/>
              <a:pPr/>
              <a:t>1</a:t>
            </a:fld>
            <a:endParaRPr lang="ko-KR" altLang="en-US" dirty="0"/>
          </a:p>
        </p:txBody>
      </p:sp>
      <p:pic>
        <p:nvPicPr>
          <p:cNvPr id="1026" name="Picture 2" descr="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664" y="691594"/>
            <a:ext cx="6048672" cy="2335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4210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B13B4FD0-6F39-4F8E-A54D-C44AA0AE5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알바트로스</a:t>
            </a:r>
            <a:r>
              <a:rPr lang="ko-KR" altLang="en-US" dirty="0" smtClean="0"/>
              <a:t> </a:t>
            </a:r>
            <a:r>
              <a:rPr lang="ko-KR" altLang="en-US" dirty="0"/>
              <a:t>접근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77305AD0-710B-4588-85BA-4425B514C52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6A7A50-3C43-4D34-9523-0A88660FE37B}" type="slidenum">
              <a:rPr kumimoji="0" lang="ko-KR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ko-KR" altLang="en-US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609600" y="127050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en-US" altLang="ko-KR" dirty="0"/>
              <a:t>KI Cloud</a:t>
            </a:r>
            <a:r>
              <a:rPr lang="ko-KR" altLang="en-US" dirty="0"/>
              <a:t> 검색 또는 </a:t>
            </a:r>
            <a:r>
              <a:rPr lang="en-US" altLang="ko-KR" dirty="0"/>
              <a:t>URL </a:t>
            </a:r>
            <a:r>
              <a:rPr lang="ko-KR" altLang="en-US" dirty="0"/>
              <a:t>입력</a:t>
            </a:r>
            <a:r>
              <a:rPr lang="en-US" altLang="ko-KR" dirty="0"/>
              <a:t>(https://kicloud.ksc.re.kr)</a:t>
            </a:r>
          </a:p>
          <a:p>
            <a:endParaRPr lang="en-US" altLang="ko-KR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385" y="1754365"/>
            <a:ext cx="9014792" cy="4933450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6888088" y="1700808"/>
            <a:ext cx="1224136" cy="5945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내용 개체 틀 2">
            <a:extLst>
              <a:ext uri="{FF2B5EF4-FFF2-40B4-BE49-F238E27FC236}">
                <a16:creationId xmlns:a16="http://schemas.microsoft.com/office/drawing/2014/main" xmlns="" id="{4334C99A-2926-4FAE-A1C8-F80E782401D2}"/>
              </a:ext>
            </a:extLst>
          </p:cNvPr>
          <p:cNvSpPr txBox="1">
            <a:spLocks/>
          </p:cNvSpPr>
          <p:nvPr/>
        </p:nvSpPr>
        <p:spPr>
          <a:xfrm>
            <a:off x="6705601" y="1270501"/>
            <a:ext cx="4142928" cy="483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891" indent="-342891" algn="l" defTabSz="914377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n-cs"/>
              </a:defRPr>
            </a:lvl1pPr>
            <a:lvl2pPr marL="742932" indent="-285744" algn="l" defTabSz="914377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n-cs"/>
              </a:defRPr>
            </a:lvl2pPr>
            <a:lvl3pPr marL="1142971" indent="-228594" algn="l" defTabSz="914377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n-cs"/>
              </a:defRPr>
            </a:lvl3pPr>
            <a:lvl4pPr marL="1600160" indent="-228594" algn="l" defTabSz="914377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n-cs"/>
              </a:defRPr>
            </a:lvl4pPr>
            <a:lvl5pPr marL="2057349" indent="-228594" algn="l" defTabSz="914377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n-cs"/>
              </a:defRPr>
            </a:lvl5pPr>
            <a:lvl6pPr marL="2514537" indent="-228594" algn="l" defTabSz="914377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Font typeface="Arial" pitchFamily="34" charset="0"/>
              <a:buNone/>
            </a:pPr>
            <a:r>
              <a:rPr lang="ko-KR" altLang="en-US" sz="1600" smtClean="0"/>
              <a:t>회원가입으로 </a:t>
            </a:r>
            <a:r>
              <a:rPr lang="en-US" altLang="ko-KR" sz="1600" smtClean="0"/>
              <a:t>id, password </a:t>
            </a:r>
            <a:r>
              <a:rPr lang="ko-KR" altLang="en-US" sz="1600" smtClean="0"/>
              <a:t>부여받음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80090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B13B4FD0-6F39-4F8E-A54D-C44AA0AE5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알바트로스</a:t>
            </a:r>
            <a:r>
              <a:rPr lang="ko-KR" altLang="en-US" dirty="0" smtClean="0"/>
              <a:t> </a:t>
            </a:r>
            <a:r>
              <a:rPr lang="ko-KR" altLang="en-US" dirty="0"/>
              <a:t>접근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77305AD0-710B-4588-85BA-4425B514C52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6A7A50-3C43-4D34-9523-0A88660FE37B}" type="slidenum">
              <a:rPr kumimoji="0" lang="ko-KR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ko-KR" altLang="en-US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pic>
        <p:nvPicPr>
          <p:cNvPr id="7" name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87488" y="1556792"/>
            <a:ext cx="9145016" cy="5273883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Picture 4"/>
          <p:cNvPicPr>
            <a:picLocks noChangeAspect="1"/>
          </p:cNvPicPr>
          <p:nvPr/>
        </p:nvPicPr>
        <p:blipFill rotWithShape="1">
          <a:blip r:embed="rId2">
            <a:extLst/>
          </a:blip>
          <a:srcRect l="88097" t="10636" r="879" b="66171"/>
          <a:stretch/>
        </p:blipFill>
        <p:spPr>
          <a:xfrm>
            <a:off x="9408368" y="2060847"/>
            <a:ext cx="1400156" cy="1800201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직사각형 2"/>
          <p:cNvSpPr/>
          <p:nvPr/>
        </p:nvSpPr>
        <p:spPr>
          <a:xfrm>
            <a:off x="609600" y="127050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en-US" altLang="ko-KR" dirty="0"/>
              <a:t>KI Cloud</a:t>
            </a:r>
            <a:r>
              <a:rPr lang="ko-KR" altLang="en-US" dirty="0"/>
              <a:t> 검색 또는 </a:t>
            </a:r>
            <a:r>
              <a:rPr lang="en-US" altLang="ko-KR" dirty="0"/>
              <a:t>URL </a:t>
            </a:r>
            <a:r>
              <a:rPr lang="ko-KR" altLang="en-US" dirty="0"/>
              <a:t>입력</a:t>
            </a:r>
            <a:r>
              <a:rPr lang="en-US" altLang="ko-KR" dirty="0"/>
              <a:t>(https://kicloud.ksc.re.kr)</a:t>
            </a:r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625832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B13B4FD0-6F39-4F8E-A54D-C44AA0AE5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알바트로스 </a:t>
            </a:r>
            <a:r>
              <a:rPr lang="ko-KR" altLang="en-US" dirty="0"/>
              <a:t>접근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77305AD0-710B-4588-85BA-4425B514C52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6A7A50-3C43-4D34-9523-0A88660FE37B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400" y="1340768"/>
            <a:ext cx="10441160" cy="5301589"/>
          </a:xfrm>
          <a:prstGeom prst="rect">
            <a:avLst/>
          </a:prstGeom>
        </p:spPr>
      </p:pic>
      <p:sp>
        <p:nvSpPr>
          <p:cNvPr id="13" name="내용 개체 틀 2">
            <a:extLst>
              <a:ext uri="{FF2B5EF4-FFF2-40B4-BE49-F238E27FC236}">
                <a16:creationId xmlns:a16="http://schemas.microsoft.com/office/drawing/2014/main" xmlns="" id="{4334C99A-2926-4FAE-A1C8-F80E782401D2}"/>
              </a:ext>
            </a:extLst>
          </p:cNvPr>
          <p:cNvSpPr txBox="1">
            <a:spLocks/>
          </p:cNvSpPr>
          <p:nvPr/>
        </p:nvSpPr>
        <p:spPr>
          <a:xfrm>
            <a:off x="4763852" y="5157192"/>
            <a:ext cx="2664296" cy="550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891" indent="-342891" algn="l" defTabSz="914377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n-cs"/>
              </a:defRPr>
            </a:lvl1pPr>
            <a:lvl2pPr marL="742932" indent="-285744" algn="l" defTabSz="914377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n-cs"/>
              </a:defRPr>
            </a:lvl2pPr>
            <a:lvl3pPr marL="1142971" indent="-228594" algn="l" defTabSz="914377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n-cs"/>
              </a:defRPr>
            </a:lvl3pPr>
            <a:lvl4pPr marL="1600160" indent="-228594" algn="l" defTabSz="914377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n-cs"/>
              </a:defRPr>
            </a:lvl4pPr>
            <a:lvl5pPr marL="2057349" indent="-228594" algn="l" defTabSz="914377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n-cs"/>
              </a:defRPr>
            </a:lvl5pPr>
            <a:lvl6pPr marL="2514537" indent="-228594" algn="l" defTabSz="914377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buFont typeface="Arial" pitchFamily="34" charset="0"/>
              <a:buNone/>
            </a:pPr>
            <a:r>
              <a:rPr lang="en-US" altLang="ko-KR" smtClean="0"/>
              <a:t>Id, passwor</a:t>
            </a:r>
            <a:r>
              <a:rPr lang="ko-KR" altLang="en-US" smtClean="0"/>
              <a:t>입력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43362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B13B4FD0-6F39-4F8E-A54D-C44AA0AE5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알바트로스 </a:t>
            </a:r>
            <a:r>
              <a:rPr lang="ko-KR" altLang="en-US" dirty="0"/>
              <a:t>접근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77305AD0-710B-4588-85BA-4425B514C52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6A7A50-3C43-4D34-9523-0A88660FE37B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/>
          <a:srcRect t="11348" r="49995"/>
          <a:stretch/>
        </p:blipFill>
        <p:spPr>
          <a:xfrm>
            <a:off x="767408" y="1268760"/>
            <a:ext cx="10887000" cy="5443499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9776" y="1323350"/>
            <a:ext cx="3114428" cy="3157684"/>
          </a:xfrm>
          <a:prstGeom prst="rect">
            <a:avLst/>
          </a:prstGeom>
        </p:spPr>
      </p:pic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1" name="내용 개체 틀 2">
            <a:extLst>
              <a:ext uri="{FF2B5EF4-FFF2-40B4-BE49-F238E27FC236}">
                <a16:creationId xmlns:a16="http://schemas.microsoft.com/office/drawing/2014/main" xmlns="" id="{4334C99A-2926-4FAE-A1C8-F80E782401D2}"/>
              </a:ext>
            </a:extLst>
          </p:cNvPr>
          <p:cNvSpPr txBox="1">
            <a:spLocks/>
          </p:cNvSpPr>
          <p:nvPr/>
        </p:nvSpPr>
        <p:spPr>
          <a:xfrm>
            <a:off x="2855640" y="3191993"/>
            <a:ext cx="6206480" cy="550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891" indent="-342891" algn="l" defTabSz="914377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n-cs"/>
              </a:defRPr>
            </a:lvl1pPr>
            <a:lvl2pPr marL="742932" indent="-285744" algn="l" defTabSz="914377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n-cs"/>
              </a:defRPr>
            </a:lvl2pPr>
            <a:lvl3pPr marL="1142971" indent="-228594" algn="l" defTabSz="914377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n-cs"/>
              </a:defRPr>
            </a:lvl3pPr>
            <a:lvl4pPr marL="1600160" indent="-228594" algn="l" defTabSz="914377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n-cs"/>
              </a:defRPr>
            </a:lvl4pPr>
            <a:lvl5pPr marL="2057349" indent="-228594" algn="l" defTabSz="914377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n-cs"/>
              </a:defRPr>
            </a:lvl5pPr>
            <a:lvl6pPr marL="2514537" indent="-228594" algn="l" defTabSz="914377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buFont typeface="Arial" pitchFamily="34" charset="0"/>
              <a:buNone/>
            </a:pPr>
            <a:r>
              <a:rPr lang="en-US" altLang="ko-KR" smtClean="0"/>
              <a:t>[Data Analytics] – [Albatross] </a:t>
            </a:r>
            <a:r>
              <a:rPr lang="ko-KR" altLang="en-US" smtClean="0"/>
              <a:t>클릭</a:t>
            </a:r>
            <a:endParaRPr lang="en-US" altLang="ko-KR" dirty="0"/>
          </a:p>
        </p:txBody>
      </p:sp>
      <p:sp>
        <p:nvSpPr>
          <p:cNvPr id="7" name="직사각형 6"/>
          <p:cNvSpPr/>
          <p:nvPr/>
        </p:nvSpPr>
        <p:spPr>
          <a:xfrm>
            <a:off x="4079776" y="1323350"/>
            <a:ext cx="2088232" cy="10255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8393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B13B4FD0-6F39-4F8E-A54D-C44AA0AE5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알바트로스 </a:t>
            </a:r>
            <a:r>
              <a:rPr lang="ko-KR" altLang="en-US" dirty="0"/>
              <a:t>접근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77305AD0-710B-4588-85BA-4425B514C52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6A7A50-3C43-4D34-9523-0A88660FE37B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7496" y="1268760"/>
            <a:ext cx="8928992" cy="2794181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8760296" y="2996952"/>
            <a:ext cx="1296144" cy="6965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528" y="4073413"/>
            <a:ext cx="7560840" cy="2626621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8076495" y="5949280"/>
            <a:ext cx="1296144" cy="6965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39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B13B4FD0-6F39-4F8E-A54D-C44AA0AE5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알바트로스 </a:t>
            </a:r>
            <a:r>
              <a:rPr lang="ko-KR" altLang="en-US" dirty="0"/>
              <a:t>접근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77305AD0-710B-4588-85BA-4425B514C52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6A7A50-3C43-4D34-9523-0A88660FE37B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sp>
        <p:nvSpPr>
          <p:cNvPr id="13" name="내용 개체 틀 2">
            <a:extLst>
              <a:ext uri="{FF2B5EF4-FFF2-40B4-BE49-F238E27FC236}">
                <a16:creationId xmlns:a16="http://schemas.microsoft.com/office/drawing/2014/main" xmlns="" id="{4334C99A-2926-4FAE-A1C8-F80E78240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096" y="5445224"/>
            <a:ext cx="3758208" cy="363014"/>
          </a:xfrm>
        </p:spPr>
        <p:txBody>
          <a:bodyPr>
            <a:normAutofit fontScale="85000" lnSpcReduction="20000"/>
          </a:bodyPr>
          <a:lstStyle/>
          <a:p>
            <a:pPr marL="0" indent="0" algn="ctr" fontAlgn="base">
              <a:buNone/>
            </a:pPr>
            <a:r>
              <a:rPr lang="ko-KR" altLang="en-US" dirty="0"/>
              <a:t>생성된 링크로 접속</a:t>
            </a:r>
            <a:endParaRPr lang="en-US" altLang="ko-KR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4" y="1488275"/>
            <a:ext cx="11054672" cy="3884941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8328248" y="4676680"/>
            <a:ext cx="1296144" cy="6965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5666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B13B4FD0-6F39-4F8E-A54D-C44AA0AE5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알바트로스 </a:t>
            </a:r>
            <a:r>
              <a:rPr lang="ko-KR" altLang="en-US" dirty="0"/>
              <a:t>접근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77305AD0-710B-4588-85BA-4425B514C52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6A7A50-3C43-4D34-9523-0A88660FE37B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sp>
        <p:nvSpPr>
          <p:cNvPr id="13" name="내용 개체 틀 2">
            <a:extLst>
              <a:ext uri="{FF2B5EF4-FFF2-40B4-BE49-F238E27FC236}">
                <a16:creationId xmlns:a16="http://schemas.microsoft.com/office/drawing/2014/main" xmlns="" id="{4334C99A-2926-4FAE-A1C8-F80E78240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818" y="6098779"/>
            <a:ext cx="11149137" cy="363014"/>
          </a:xfrm>
        </p:spPr>
        <p:txBody>
          <a:bodyPr>
            <a:normAutofit fontScale="85000" lnSpcReduction="20000"/>
          </a:bodyPr>
          <a:lstStyle/>
          <a:p>
            <a:pPr marL="0" indent="0" algn="ctr" fontAlgn="base">
              <a:buNone/>
            </a:pPr>
            <a:r>
              <a:rPr lang="ko-KR" altLang="en-US" dirty="0" err="1"/>
              <a:t>알바트로스</a:t>
            </a:r>
            <a:r>
              <a:rPr lang="ko-KR" altLang="en-US" dirty="0"/>
              <a:t> 접속 화면</a:t>
            </a:r>
            <a:endParaRPr lang="en-US" altLang="ko-KR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464" y="1465031"/>
            <a:ext cx="9073008" cy="412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808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수고 많으셨어요</a:t>
            </a:r>
            <a:r>
              <a:rPr lang="en-US" altLang="ko-KR" dirty="0"/>
              <a:t>. </a:t>
            </a:r>
            <a:r>
              <a:rPr lang="ko-KR" altLang="en-US" dirty="0"/>
              <a:t>감사합니다</a:t>
            </a:r>
            <a:r>
              <a:rPr lang="en-US" altLang="ko-KR" dirty="0"/>
              <a:t>. ^^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6A7A50-3C43-4D34-9523-0A88660FE37B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4076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2962</TotalTime>
  <Words>78</Words>
  <Application>Microsoft Office PowerPoint</Application>
  <PresentationFormat>사용자 지정</PresentationFormat>
  <Paragraphs>25</Paragraphs>
  <Slides>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0" baseType="lpstr">
      <vt:lpstr>Office 테마</vt:lpstr>
      <vt:lpstr>알바트로스 접속 매뉴얼</vt:lpstr>
      <vt:lpstr>알바트로스 접근</vt:lpstr>
      <vt:lpstr>알바트로스 접근</vt:lpstr>
      <vt:lpstr>알바트로스 접근</vt:lpstr>
      <vt:lpstr>알바트로스 접근</vt:lpstr>
      <vt:lpstr>알바트로스 접근</vt:lpstr>
      <vt:lpstr>알바트로스 접근</vt:lpstr>
      <vt:lpstr>알바트로스 접근</vt:lpstr>
      <vt:lpstr>수고 많으셨어요. 감사합니다. ^^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1주차: R, R studio 설치</dc:title>
  <dc:creator>user</dc:creator>
  <cp:lastModifiedBy>Windows 사용자</cp:lastModifiedBy>
  <cp:revision>357</cp:revision>
  <dcterms:created xsi:type="dcterms:W3CDTF">2018-02-02T06:17:06Z</dcterms:created>
  <dcterms:modified xsi:type="dcterms:W3CDTF">2022-07-14T02:27:25Z</dcterms:modified>
</cp:coreProperties>
</file>